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CCCC"/>
    <a:srgbClr val="FF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LIMA" userId="71855e61c32ffef0" providerId="LiveId" clId="{9A76B3CA-2241-4A7B-BE5A-48942F9F93AC}"/>
    <pc:docChg chg="undo custSel modSld">
      <pc:chgData name="RONNIE LIMA" userId="71855e61c32ffef0" providerId="LiveId" clId="{9A76B3CA-2241-4A7B-BE5A-48942F9F93AC}" dt="2026-08-12T14:19:14.219" v="19" actId="478"/>
      <pc:docMkLst>
        <pc:docMk/>
      </pc:docMkLst>
      <pc:sldChg chg="addSp delSp modSp mod">
        <pc:chgData name="RONNIE LIMA" userId="71855e61c32ffef0" providerId="LiveId" clId="{9A76B3CA-2241-4A7B-BE5A-48942F9F93AC}" dt="2026-08-12T14:19:14.219" v="19" actId="478"/>
        <pc:sldMkLst>
          <pc:docMk/>
          <pc:sldMk cId="4097048416" sldId="256"/>
        </pc:sldMkLst>
        <pc:spChg chg="add del mod ord">
          <ac:chgData name="RONNIE LIMA" userId="71855e61c32ffef0" providerId="LiveId" clId="{9A76B3CA-2241-4A7B-BE5A-48942F9F93AC}" dt="2026-08-12T14:19:13.710" v="18" actId="22"/>
          <ac:spMkLst>
            <pc:docMk/>
            <pc:sldMk cId="4097048416" sldId="256"/>
            <ac:spMk id="6" creationId="{17566D78-FF6A-F7DF-BB19-CA621610ECE6}"/>
          </ac:spMkLst>
        </pc:spChg>
        <pc:picChg chg="add del">
          <ac:chgData name="RONNIE LIMA" userId="71855e61c32ffef0" providerId="LiveId" clId="{9A76B3CA-2241-4A7B-BE5A-48942F9F93AC}" dt="2026-08-12T14:19:14.219" v="19" actId="478"/>
          <ac:picMkLst>
            <pc:docMk/>
            <pc:sldMk cId="4097048416" sldId="256"/>
            <ac:picMk id="5" creationId="{F857CA10-4093-4E08-F97E-62F1EFEEC83C}"/>
          </ac:picMkLst>
        </pc:picChg>
        <pc:picChg chg="add del mod">
          <ac:chgData name="RONNIE LIMA" userId="71855e61c32ffef0" providerId="LiveId" clId="{9A76B3CA-2241-4A7B-BE5A-48942F9F93AC}" dt="2026-08-12T14:19:11.306" v="14" actId="931"/>
          <ac:picMkLst>
            <pc:docMk/>
            <pc:sldMk cId="4097048416" sldId="256"/>
            <ac:picMk id="8" creationId="{69EF3672-E218-F3DB-D21C-9EE68E51B61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6E467-B220-4ED2-8EB2-40477903B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9AD370-3FF7-B646-4B8F-6A80690C1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FADC34-43D5-4BCA-BD9E-DFA047FD3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599FCA-DCCE-BEE5-347D-DD2F1C0A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35ECA3-1EF0-4B91-4D2C-7A416B2AB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351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02CC0F-E082-55E4-FBA4-E6C3441F2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51EA32-5DD1-919F-E207-B15A8BC29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C93618-3544-BB69-3BF4-EF07B0BE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867D95-346A-68D2-A4DE-18A2C962E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E3F950-56EA-9911-E9AB-D564A0D1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18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EE27D0-7B32-27F4-4A86-5EC935D8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967E35-52D6-EBEA-9364-159A50D7D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DE0C03-E4FE-0FC1-7B73-0B7999D21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4CD9DA-26B0-3E77-1508-87F31AF71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AC7196-F6D0-38CA-986D-43ABFF8A8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751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3F5A8F-17B4-64BD-9A31-A6D02E56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CDF5AE-516D-D055-64E1-FB18333D75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C0F316-A9F7-5135-50E6-792B55AEE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A0B9B69-0098-1C41-C07C-422571CA7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B5BFE65-8FFB-8014-E13D-5424A2867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DD8877-4D39-24AF-9A85-4F264CAC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992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634D8C-6695-523D-24D0-4B2189B74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5EE17F-ACF0-3E9A-D2ED-1449791EF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6DAE56-5369-EFE4-BC01-88BCCC559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09C305E-5597-C21A-9760-8F1E8E1C64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84312EE-B7EA-E3A0-A02A-BEE76C3AD4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BB78154-215B-1605-19C5-414D07783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AD838CA-FFDB-07D9-D59B-88A7BE8FB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B2D243D-327A-7221-7ED6-8778B79C9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71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8ED5F-ED41-DB2B-A659-BC7DE1C2E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0460F59-17D4-9745-1C7D-5DF1C6D48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0D5EEFB-4B97-288A-7CAA-91C6A4ACF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1484C0B-6E32-F514-86A9-4A83F938E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19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7E9B6F3-6D51-87B1-8F24-7BC455521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C86B315-0CB2-B539-9FBA-A65007E12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856E6D-6609-D3C8-B437-2ADE0F3F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278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BE601-3FCF-0618-E42E-4ED4DB3A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B1C6B3-0163-3391-181A-4E7DCE970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E269A9-64A3-F6E6-7326-01942A6414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15C1E2-E014-0C51-C897-012AB82B6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16B7C3C-64B4-D8AF-ACF0-81754EC1E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ABC337-73F2-95B9-AFC0-99C1D6F40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064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9E7F01-B05C-3B8A-D0F1-362643D8F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D2A301E-2286-9B04-11F5-C4445B06D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48EBE0C-312E-3F10-1CB2-41C2C89F1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09666E-C567-B6E0-50A9-F82281BF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1CC038-C4B0-1F3D-3B6E-CB02EAD96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7E07F25-6C4A-FC6A-9CF1-B991A10B7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420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84A94-107D-E0B5-1FD4-3F631936D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FF271B7-E825-8A60-D6E0-1CC8B6202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006552-FB50-E0C6-BA20-6F76E859B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5AECF2-E31C-ADAD-09CA-7543D2450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91812A-9E19-6266-006D-6F94C83AE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659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F3F867-E460-1AC6-A0E5-3C96D6B98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AEDEDB-AA4A-7C44-3F13-244FE6A20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A45911-3814-77E1-DF3E-1AA283846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0F6162-254E-072E-FDFA-1F72C9685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4F89E5-7C11-FC6E-DFCB-31A325625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95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29F608B-235C-F29A-E193-7F0832D58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1076990-892D-E0A6-6F43-927CF96EB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CD7CBB-E5F7-687B-6227-8E64467BA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6C71F-7B7C-429A-90E5-8C3F2730E642}" type="datetimeFigureOut">
              <a:rPr lang="pt-BR" smtClean="0"/>
              <a:t>12/08/2026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18673B-67F5-7F2D-26E9-0C19A1B49D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A2BE33-D126-EBE3-C6DC-F05C0DBF4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EDC30-5EAF-4332-97B7-1F47C3E9EF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5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041B1A-9B7F-ED04-C886-C87F505FAE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522" y="1682802"/>
            <a:ext cx="9144000" cy="2387600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pt-BR" b="1" dirty="0"/>
              <a:t>Título do trabalho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2729BF-856B-7D26-FD8A-9AE8C87D4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7961" y="4693419"/>
            <a:ext cx="9144000" cy="1655762"/>
          </a:xfrm>
        </p:spPr>
        <p:txBody>
          <a:bodyPr/>
          <a:lstStyle/>
          <a:p>
            <a:pPr lvl="0" algn="r">
              <a:lnSpc>
                <a:spcPct val="100000"/>
              </a:lnSpc>
              <a:spcBef>
                <a:spcPts val="0"/>
              </a:spcBef>
            </a:pPr>
            <a:r>
              <a:rPr lang="pt-BR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Programa de Monitoria, Tutoria, PAVI ou  PIBID</a:t>
            </a:r>
          </a:p>
          <a:p>
            <a:pPr lvl="0" algn="r">
              <a:lnSpc>
                <a:spcPct val="100000"/>
              </a:lnSpc>
              <a:spcBef>
                <a:spcPts val="0"/>
              </a:spcBef>
            </a:pPr>
            <a:r>
              <a:rPr lang="pt-BR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Autor(a) 1</a:t>
            </a:r>
          </a:p>
          <a:p>
            <a:pPr lvl="0" algn="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853"/>
            </a:pPr>
            <a:r>
              <a:rPr lang="pt-BR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Autor(a) 2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57CA10-4093-4E08-F97E-62F1EFEEC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93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4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6219270-C31F-36C4-0357-B74E941F6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0774" cy="109138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B18EC0-0C79-B4C7-5B28-8D1A51A0E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46657E5-5688-33C8-17CA-6FA5250FB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715" y="0"/>
            <a:ext cx="7591730" cy="1091382"/>
          </a:xfrm>
        </p:spPr>
        <p:txBody>
          <a:bodyPr/>
          <a:lstStyle/>
          <a:p>
            <a:r>
              <a:rPr lang="pt-BR" b="1" dirty="0"/>
              <a:t>    </a:t>
            </a:r>
            <a:r>
              <a:rPr lang="pt-BR" sz="5400" b="1" dirty="0"/>
              <a:t>Introdução </a:t>
            </a:r>
          </a:p>
        </p:txBody>
      </p:sp>
    </p:spTree>
    <p:extLst>
      <p:ext uri="{BB962C8B-B14F-4D97-AF65-F5344CB8AC3E}">
        <p14:creationId xmlns:p14="http://schemas.microsoft.com/office/powerpoint/2010/main" val="280135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05096-73CF-7A89-2441-EEDE94510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C76316A-F122-DF68-E460-F7343498E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0774" cy="109138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9491CF-6925-5BB9-D4BF-1F5968967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92B8C513-619D-BB79-F7C9-74786853E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715" y="0"/>
            <a:ext cx="7591730" cy="1091382"/>
          </a:xfrm>
        </p:spPr>
        <p:txBody>
          <a:bodyPr/>
          <a:lstStyle/>
          <a:p>
            <a:r>
              <a:rPr lang="pt-BR" b="1" dirty="0"/>
              <a:t>    </a:t>
            </a:r>
            <a:r>
              <a:rPr lang="pt-BR" sz="5400" b="1" dirty="0"/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1350566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72D28-CCFA-B26C-4AFC-B0189A28E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478AFF7-CC21-CFC1-7756-4514EEBF4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0774" cy="109138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3F0BC5-642C-A346-2F29-97081CA94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96E2E80-B583-56FB-C0DE-CD21B3053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715" y="0"/>
            <a:ext cx="7591730" cy="1091382"/>
          </a:xfrm>
        </p:spPr>
        <p:txBody>
          <a:bodyPr/>
          <a:lstStyle/>
          <a:p>
            <a:r>
              <a:rPr lang="pt-BR" b="1" dirty="0"/>
              <a:t>    </a:t>
            </a:r>
            <a:r>
              <a:rPr lang="pt-BR" sz="5400" b="1" dirty="0"/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108350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7DAC6-F43A-0D5B-6ED9-3EA9D6531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9C06150-D01E-EEE8-3B37-D49031899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0774" cy="109138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4F22E1-7172-779A-B8A1-A5FFE9F62F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922490E-B205-29A8-F7BB-86E48097E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715" y="0"/>
            <a:ext cx="7591730" cy="1091382"/>
          </a:xfrm>
        </p:spPr>
        <p:txBody>
          <a:bodyPr/>
          <a:lstStyle/>
          <a:p>
            <a:r>
              <a:rPr lang="pt-BR" b="1" dirty="0"/>
              <a:t> </a:t>
            </a:r>
            <a:r>
              <a:rPr lang="pt-BR" sz="5400" b="1" dirty="0"/>
              <a:t>Resultados e discussões</a:t>
            </a:r>
          </a:p>
        </p:txBody>
      </p:sp>
    </p:spTree>
    <p:extLst>
      <p:ext uri="{BB962C8B-B14F-4D97-AF65-F5344CB8AC3E}">
        <p14:creationId xmlns:p14="http://schemas.microsoft.com/office/powerpoint/2010/main" val="532062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D9144-C92C-D4B0-C4EE-BB33E6872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7143770-1F99-248E-3A9C-4478BBFB6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0774" cy="109138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B621A8-954E-DD40-2D00-E36B361EC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07D3A12-ED53-9B13-2698-DA20AB1C2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715" y="0"/>
            <a:ext cx="7591730" cy="1091382"/>
          </a:xfrm>
        </p:spPr>
        <p:txBody>
          <a:bodyPr/>
          <a:lstStyle/>
          <a:p>
            <a:r>
              <a:rPr lang="pt-BR" b="1" dirty="0"/>
              <a:t>    </a:t>
            </a:r>
            <a:r>
              <a:rPr lang="pt-BR" sz="5400" b="1" dirty="0"/>
              <a:t>Considerações </a:t>
            </a:r>
          </a:p>
        </p:txBody>
      </p:sp>
    </p:spTree>
    <p:extLst>
      <p:ext uri="{BB962C8B-B14F-4D97-AF65-F5344CB8AC3E}">
        <p14:creationId xmlns:p14="http://schemas.microsoft.com/office/powerpoint/2010/main" val="124032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EF1D-E77B-DCC3-0E01-94123FEF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B75EE1E-01DA-2158-64B2-399B61429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0774" cy="109138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1A7DF2-FA5F-69AA-6730-859E3815C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D67B220-063F-505D-3AD9-5FE88138E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715" y="0"/>
            <a:ext cx="7591730" cy="1091382"/>
          </a:xfrm>
        </p:spPr>
        <p:txBody>
          <a:bodyPr/>
          <a:lstStyle/>
          <a:p>
            <a:r>
              <a:rPr lang="pt-BR" b="1" dirty="0"/>
              <a:t>    </a:t>
            </a:r>
            <a:r>
              <a:rPr lang="pt-BR" sz="5400" b="1" dirty="0"/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1260955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9E06B-9B8E-0D09-117F-669865B77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E2362B0-DE38-A9B9-C34E-8A282FB95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0774" cy="1091381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EA9D40-341A-3D84-80DD-5FEC30DA5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647C466-208E-7259-A5A6-3570B5059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9715" y="0"/>
            <a:ext cx="7591730" cy="1091382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    </a:t>
            </a:r>
            <a:r>
              <a:rPr lang="pt-BR" sz="5400" b="1" dirty="0"/>
              <a:t>Agradecimentos (opcional)</a:t>
            </a:r>
          </a:p>
        </p:txBody>
      </p:sp>
    </p:spTree>
    <p:extLst>
      <p:ext uri="{BB962C8B-B14F-4D97-AF65-F5344CB8AC3E}">
        <p14:creationId xmlns:p14="http://schemas.microsoft.com/office/powerpoint/2010/main" val="14943515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41</Words>
  <Application>Microsoft Office PowerPoint</Application>
  <PresentationFormat>Widescreen</PresentationFormat>
  <Paragraphs>11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Título do trabalho</vt:lpstr>
      <vt:lpstr>    Introdução </vt:lpstr>
      <vt:lpstr>    Objetivos</vt:lpstr>
      <vt:lpstr>    Metodologia</vt:lpstr>
      <vt:lpstr> Resultados e discussões</vt:lpstr>
      <vt:lpstr>    Considerações </vt:lpstr>
      <vt:lpstr>    Referências</vt:lpstr>
      <vt:lpstr>    Agradecimentos (opcional)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Gustavo Lima</dc:creator>
  <cp:lastModifiedBy>ANGELA LIMA</cp:lastModifiedBy>
  <cp:revision>1</cp:revision>
  <dcterms:created xsi:type="dcterms:W3CDTF">2026-08-12T00:39:28Z</dcterms:created>
  <dcterms:modified xsi:type="dcterms:W3CDTF">2026-08-12T14:19:22Z</dcterms:modified>
</cp:coreProperties>
</file>